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4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C24C3A8-2DDD-4E7F-90C7-CAE958AF057C}">
          <p14:sldIdLst>
            <p14:sldId id="256"/>
          </p14:sldIdLst>
        </p14:section>
        <p14:section name="Untitled Section" id="{670F4F17-9C03-4022-B329-BB0F2DAD7943}">
          <p14:sldIdLst>
            <p14:sldId id="257"/>
            <p14:sldId id="258"/>
            <p14:sldId id="263"/>
            <p14:sldId id="259"/>
            <p14:sldId id="260"/>
            <p14:sldId id="264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E01DF7-10B5-40AB-8E01-E84781CF97CF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4CD4E23A-A50A-4D67-AAD7-71DDBD1C3F36}">
      <dgm:prSet custT="1"/>
      <dgm:spPr/>
      <dgm:t>
        <a:bodyPr/>
        <a:lstStyle/>
        <a:p>
          <a:r>
            <a:rPr lang="en-US" sz="2000" dirty="0"/>
            <a:t>Must be a resident of Columbus County</a:t>
          </a:r>
        </a:p>
      </dgm:t>
    </dgm:pt>
    <dgm:pt modelId="{AC01D7BC-5CED-45FC-B740-1F29163E3488}" type="parTrans" cxnId="{DC4A4CC8-868C-44D0-8619-384B78F52020}">
      <dgm:prSet/>
      <dgm:spPr/>
      <dgm:t>
        <a:bodyPr/>
        <a:lstStyle/>
        <a:p>
          <a:endParaRPr lang="en-US"/>
        </a:p>
      </dgm:t>
    </dgm:pt>
    <dgm:pt modelId="{6A5F571C-38B3-4363-ACCA-8230FAEBF399}" type="sibTrans" cxnId="{DC4A4CC8-868C-44D0-8619-384B78F52020}">
      <dgm:prSet/>
      <dgm:spPr/>
      <dgm:t>
        <a:bodyPr/>
        <a:lstStyle/>
        <a:p>
          <a:endParaRPr lang="en-US"/>
        </a:p>
      </dgm:t>
    </dgm:pt>
    <dgm:pt modelId="{68818168-7222-42F2-9449-0A2F8B6B4692}">
      <dgm:prSet custT="1"/>
      <dgm:spPr/>
      <dgm:t>
        <a:bodyPr/>
        <a:lstStyle/>
        <a:p>
          <a:r>
            <a:rPr lang="en-US" sz="2000" dirty="0"/>
            <a:t>Diagnosed with Alzheimer’s Disease, Dementia, Autism, or other cognitive impairments</a:t>
          </a:r>
        </a:p>
      </dgm:t>
    </dgm:pt>
    <dgm:pt modelId="{08C1072B-A1DD-41FC-9A9C-D1FD22BE1B1C}" type="parTrans" cxnId="{ED19476A-B531-458F-9305-0773BCCB270E}">
      <dgm:prSet/>
      <dgm:spPr/>
      <dgm:t>
        <a:bodyPr/>
        <a:lstStyle/>
        <a:p>
          <a:endParaRPr lang="en-US"/>
        </a:p>
      </dgm:t>
    </dgm:pt>
    <dgm:pt modelId="{9C85DB8F-75EA-4156-912E-5C2587BC2BF4}" type="sibTrans" cxnId="{ED19476A-B531-458F-9305-0773BCCB270E}">
      <dgm:prSet/>
      <dgm:spPr/>
      <dgm:t>
        <a:bodyPr/>
        <a:lstStyle/>
        <a:p>
          <a:endParaRPr lang="en-US"/>
        </a:p>
      </dgm:t>
    </dgm:pt>
    <dgm:pt modelId="{F373D90D-5376-4935-BADA-54287ED57E01}">
      <dgm:prSet custT="1"/>
      <dgm:spPr/>
      <dgm:t>
        <a:bodyPr/>
        <a:lstStyle/>
        <a:p>
          <a:r>
            <a:rPr lang="en-US" sz="2000" dirty="0"/>
            <a:t>Receives 24 hour care by a family member, spouse, or other caretaker</a:t>
          </a:r>
        </a:p>
      </dgm:t>
    </dgm:pt>
    <dgm:pt modelId="{EA02E574-14BA-4113-A9AE-F7F75A87E5CA}" type="parTrans" cxnId="{BE5B0C0D-B5BF-4433-BEC9-7ED7F2905D37}">
      <dgm:prSet/>
      <dgm:spPr/>
      <dgm:t>
        <a:bodyPr/>
        <a:lstStyle/>
        <a:p>
          <a:endParaRPr lang="en-US"/>
        </a:p>
      </dgm:t>
    </dgm:pt>
    <dgm:pt modelId="{7DD986C7-7C0E-4DC5-8B11-E6FBBB95EAAB}" type="sibTrans" cxnId="{BE5B0C0D-B5BF-4433-BEC9-7ED7F2905D37}">
      <dgm:prSet/>
      <dgm:spPr/>
      <dgm:t>
        <a:bodyPr/>
        <a:lstStyle/>
        <a:p>
          <a:endParaRPr lang="en-US"/>
        </a:p>
      </dgm:t>
    </dgm:pt>
    <dgm:pt modelId="{37B7FA95-ACE3-4EF7-A6BA-CF6E20DE8F9F}">
      <dgm:prSet custT="1"/>
      <dgm:spPr/>
      <dgm:t>
        <a:bodyPr/>
        <a:lstStyle/>
        <a:p>
          <a:r>
            <a:rPr lang="en-US" sz="2000" dirty="0"/>
            <a:t>Responsible caretaker must be available to inspect equipment daily</a:t>
          </a:r>
        </a:p>
      </dgm:t>
    </dgm:pt>
    <dgm:pt modelId="{EB1BFA4E-F3A0-487C-A247-8DB7D11F222C}" type="parTrans" cxnId="{F240D798-1FEE-4802-8827-9F3EF597A106}">
      <dgm:prSet/>
      <dgm:spPr/>
      <dgm:t>
        <a:bodyPr/>
        <a:lstStyle/>
        <a:p>
          <a:endParaRPr lang="en-US"/>
        </a:p>
      </dgm:t>
    </dgm:pt>
    <dgm:pt modelId="{2E11E82A-FD08-4750-A4A4-157F79A96A02}" type="sibTrans" cxnId="{F240D798-1FEE-4802-8827-9F3EF597A106}">
      <dgm:prSet/>
      <dgm:spPr/>
      <dgm:t>
        <a:bodyPr/>
        <a:lstStyle/>
        <a:p>
          <a:endParaRPr lang="en-US"/>
        </a:p>
      </dgm:t>
    </dgm:pt>
    <dgm:pt modelId="{04B02C54-2B7B-483B-869D-2972C088C9D4}">
      <dgm:prSet custT="1"/>
      <dgm:spPr/>
      <dgm:t>
        <a:bodyPr/>
        <a:lstStyle/>
        <a:p>
          <a:r>
            <a:rPr lang="en-US" sz="2000" dirty="0"/>
            <a:t>No longer able to operate a motor vehicle</a:t>
          </a:r>
        </a:p>
      </dgm:t>
    </dgm:pt>
    <dgm:pt modelId="{C76C339D-8DE0-4ECF-B877-94D0C7388778}" type="parTrans" cxnId="{FA7B3ABD-1339-4554-B83A-AF7783DC17EC}">
      <dgm:prSet/>
      <dgm:spPr/>
      <dgm:t>
        <a:bodyPr/>
        <a:lstStyle/>
        <a:p>
          <a:endParaRPr lang="en-US"/>
        </a:p>
      </dgm:t>
    </dgm:pt>
    <dgm:pt modelId="{6BE8DF28-FF8F-45A4-ACA3-A01EA1842148}" type="sibTrans" cxnId="{FA7B3ABD-1339-4554-B83A-AF7783DC17EC}">
      <dgm:prSet/>
      <dgm:spPr/>
      <dgm:t>
        <a:bodyPr/>
        <a:lstStyle/>
        <a:p>
          <a:endParaRPr lang="en-US"/>
        </a:p>
      </dgm:t>
    </dgm:pt>
    <dgm:pt modelId="{F71ED526-C0DC-40A0-8C58-0233C2DE1E14}" type="pres">
      <dgm:prSet presAssocID="{C2E01DF7-10B5-40AB-8E01-E84781CF97CF}" presName="root" presStyleCnt="0">
        <dgm:presLayoutVars>
          <dgm:dir/>
          <dgm:resizeHandles val="exact"/>
        </dgm:presLayoutVars>
      </dgm:prSet>
      <dgm:spPr/>
    </dgm:pt>
    <dgm:pt modelId="{0064F535-1788-4438-8F4D-B3CCA121CAAB}" type="pres">
      <dgm:prSet presAssocID="{4CD4E23A-A50A-4D67-AAD7-71DDBD1C3F36}" presName="compNode" presStyleCnt="0"/>
      <dgm:spPr/>
    </dgm:pt>
    <dgm:pt modelId="{C6DFE9CE-89DA-4965-B572-3807EE6F103C}" type="pres">
      <dgm:prSet presAssocID="{4CD4E23A-A50A-4D67-AAD7-71DDBD1C3F36}" presName="iconRect" presStyleLbl="node1" presStyleIdx="0" presStyleCnt="5" custLinFactNeighborX="-8708" custLinFactNeighborY="11199"/>
      <dgm:spPr>
        <a:blipFill>
          <a:blip xmlns:r="http://schemas.openxmlformats.org/officeDocument/2006/relationships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urban scene"/>
        </a:ext>
      </dgm:extLst>
    </dgm:pt>
    <dgm:pt modelId="{D8F91E62-A3D8-45EA-BF9F-76327996FC6C}" type="pres">
      <dgm:prSet presAssocID="{4CD4E23A-A50A-4D67-AAD7-71DDBD1C3F36}" presName="spaceRect" presStyleCnt="0"/>
      <dgm:spPr/>
    </dgm:pt>
    <dgm:pt modelId="{28E202D6-3E74-464B-B708-ECAE15C35750}" type="pres">
      <dgm:prSet presAssocID="{4CD4E23A-A50A-4D67-AAD7-71DDBD1C3F36}" presName="textRect" presStyleLbl="revTx" presStyleIdx="0" presStyleCnt="5">
        <dgm:presLayoutVars>
          <dgm:chMax val="1"/>
          <dgm:chPref val="1"/>
        </dgm:presLayoutVars>
      </dgm:prSet>
      <dgm:spPr/>
    </dgm:pt>
    <dgm:pt modelId="{385BB7AB-19AF-4BF3-BE90-A59A29AB09A5}" type="pres">
      <dgm:prSet presAssocID="{6A5F571C-38B3-4363-ACCA-8230FAEBF399}" presName="sibTrans" presStyleCnt="0"/>
      <dgm:spPr/>
    </dgm:pt>
    <dgm:pt modelId="{4D9120C3-0D73-4BB3-A0AF-1688129032E7}" type="pres">
      <dgm:prSet presAssocID="{68818168-7222-42F2-9449-0A2F8B6B4692}" presName="compNode" presStyleCnt="0"/>
      <dgm:spPr/>
    </dgm:pt>
    <dgm:pt modelId="{F67E74EF-553B-45EB-B03B-95B5805D40C5}" type="pres">
      <dgm:prSet presAssocID="{68818168-7222-42F2-9449-0A2F8B6B4692}" presName="iconRect" presStyleLbl="node1" presStyleIdx="1" presStyleCnt="5" custLinFactNeighborX="-8231" custLinFactNeighborY="11199"/>
      <dgm:spPr>
        <a:blipFill>
          <a:blip xmlns:r="http://schemas.openxmlformats.org/officeDocument/2006/relationships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"/>
        </a:ext>
      </dgm:extLst>
    </dgm:pt>
    <dgm:pt modelId="{681F1E45-D1A7-4141-B837-4E2B24C0B14D}" type="pres">
      <dgm:prSet presAssocID="{68818168-7222-42F2-9449-0A2F8B6B4692}" presName="spaceRect" presStyleCnt="0"/>
      <dgm:spPr/>
    </dgm:pt>
    <dgm:pt modelId="{59996647-4DCF-4023-995B-7CF702D171E4}" type="pres">
      <dgm:prSet presAssocID="{68818168-7222-42F2-9449-0A2F8B6B4692}" presName="textRect" presStyleLbl="revTx" presStyleIdx="1" presStyleCnt="5">
        <dgm:presLayoutVars>
          <dgm:chMax val="1"/>
          <dgm:chPref val="1"/>
        </dgm:presLayoutVars>
      </dgm:prSet>
      <dgm:spPr/>
    </dgm:pt>
    <dgm:pt modelId="{3908AD92-FE0D-4AE9-B156-E00A9E51C631}" type="pres">
      <dgm:prSet presAssocID="{9C85DB8F-75EA-4156-912E-5C2587BC2BF4}" presName="sibTrans" presStyleCnt="0"/>
      <dgm:spPr/>
    </dgm:pt>
    <dgm:pt modelId="{676E06BC-AAFB-468F-9686-621D64921181}" type="pres">
      <dgm:prSet presAssocID="{F373D90D-5376-4935-BADA-54287ED57E01}" presName="compNode" presStyleCnt="0"/>
      <dgm:spPr/>
    </dgm:pt>
    <dgm:pt modelId="{0611642C-39BC-4D3D-BCB8-30760F0C2E92}" type="pres">
      <dgm:prSet presAssocID="{F373D90D-5376-4935-BADA-54287ED57E01}" presName="iconRect" presStyleLbl="node1" presStyleIdx="2" presStyleCnt="5" custLinFactNeighborX="0" custLinFactNeighborY="11199"/>
      <dgm:spPr>
        <a:blipFill>
          <a:blip xmlns:r="http://schemas.openxmlformats.org/officeDocument/2006/relationships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patient"/>
        </a:ext>
      </dgm:extLst>
    </dgm:pt>
    <dgm:pt modelId="{BBC1AE9A-F924-4011-AC53-60BACBE415A4}" type="pres">
      <dgm:prSet presAssocID="{F373D90D-5376-4935-BADA-54287ED57E01}" presName="spaceRect" presStyleCnt="0"/>
      <dgm:spPr/>
    </dgm:pt>
    <dgm:pt modelId="{58860FAF-B061-4C05-86A6-9A17ECC50F9E}" type="pres">
      <dgm:prSet presAssocID="{F373D90D-5376-4935-BADA-54287ED57E01}" presName="textRect" presStyleLbl="revTx" presStyleIdx="2" presStyleCnt="5" custLinFactNeighborY="-493">
        <dgm:presLayoutVars>
          <dgm:chMax val="1"/>
          <dgm:chPref val="1"/>
        </dgm:presLayoutVars>
      </dgm:prSet>
      <dgm:spPr/>
    </dgm:pt>
    <dgm:pt modelId="{578B975A-5EDA-4E02-82C6-83BC6041E1FE}" type="pres">
      <dgm:prSet presAssocID="{7DD986C7-7C0E-4DC5-8B11-E6FBBB95EAAB}" presName="sibTrans" presStyleCnt="0"/>
      <dgm:spPr/>
    </dgm:pt>
    <dgm:pt modelId="{679BBF16-DC50-4DBF-A835-791009C5DE38}" type="pres">
      <dgm:prSet presAssocID="{37B7FA95-ACE3-4EF7-A6BA-CF6E20DE8F9F}" presName="compNode" presStyleCnt="0"/>
      <dgm:spPr/>
    </dgm:pt>
    <dgm:pt modelId="{1694B486-DFE8-437C-B182-14D4E5351DC3}" type="pres">
      <dgm:prSet presAssocID="{37B7FA95-ACE3-4EF7-A6BA-CF6E20DE8F9F}" presName="iconRect" presStyleLbl="node1" presStyleIdx="3" presStyleCnt="5" custLinFactNeighborX="2296" custLinFactNeighborY="11199"/>
      <dgm:spPr>
        <a:blipFill>
          <a:blip xmlns:r="http://schemas.openxmlformats.org/officeDocument/2006/relationships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A858E771-42B1-4DC3-A1A3-F41A0DFC798A}" type="pres">
      <dgm:prSet presAssocID="{37B7FA95-ACE3-4EF7-A6BA-CF6E20DE8F9F}" presName="spaceRect" presStyleCnt="0"/>
      <dgm:spPr/>
    </dgm:pt>
    <dgm:pt modelId="{D4A4E00E-8BE0-4890-8BD2-55FB8A102068}" type="pres">
      <dgm:prSet presAssocID="{37B7FA95-ACE3-4EF7-A6BA-CF6E20DE8F9F}" presName="textRect" presStyleLbl="revTx" presStyleIdx="3" presStyleCnt="5">
        <dgm:presLayoutVars>
          <dgm:chMax val="1"/>
          <dgm:chPref val="1"/>
        </dgm:presLayoutVars>
      </dgm:prSet>
      <dgm:spPr/>
    </dgm:pt>
    <dgm:pt modelId="{88378127-B6BE-4E54-8F5F-7E073BDACAEC}" type="pres">
      <dgm:prSet presAssocID="{2E11E82A-FD08-4750-A4A4-157F79A96A02}" presName="sibTrans" presStyleCnt="0"/>
      <dgm:spPr/>
    </dgm:pt>
    <dgm:pt modelId="{54CB69B3-B028-4597-B787-755EA26A0998}" type="pres">
      <dgm:prSet presAssocID="{04B02C54-2B7B-483B-869D-2972C088C9D4}" presName="compNode" presStyleCnt="0"/>
      <dgm:spPr/>
    </dgm:pt>
    <dgm:pt modelId="{A4453130-1F2F-4310-9DCE-8C4646892D44}" type="pres">
      <dgm:prSet presAssocID="{04B02C54-2B7B-483B-869D-2972C088C9D4}" presName="iconRect" presStyleLbl="node1" presStyleIdx="4" presStyleCnt="5" custLinFactNeighborX="-8931" custLinFactNeighborY="7083"/>
      <dgm:spPr>
        <a:blipFill>
          <a:blip xmlns:r="http://schemas.openxmlformats.org/officeDocument/2006/relationships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r"/>
        </a:ext>
      </dgm:extLst>
    </dgm:pt>
    <dgm:pt modelId="{EB58ECFE-83B3-43BD-9F28-E238BDE726CD}" type="pres">
      <dgm:prSet presAssocID="{04B02C54-2B7B-483B-869D-2972C088C9D4}" presName="spaceRect" presStyleCnt="0"/>
      <dgm:spPr/>
    </dgm:pt>
    <dgm:pt modelId="{93B3B046-DD62-4236-BFFA-006FEEAEF55D}" type="pres">
      <dgm:prSet presAssocID="{04B02C54-2B7B-483B-869D-2972C088C9D4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BE5B0C0D-B5BF-4433-BEC9-7ED7F2905D37}" srcId="{C2E01DF7-10B5-40AB-8E01-E84781CF97CF}" destId="{F373D90D-5376-4935-BADA-54287ED57E01}" srcOrd="2" destOrd="0" parTransId="{EA02E574-14BA-4113-A9AE-F7F75A87E5CA}" sibTransId="{7DD986C7-7C0E-4DC5-8B11-E6FBBB95EAAB}"/>
    <dgm:cxn modelId="{02591525-07A2-4A4D-A9BD-C59259FB13D3}" type="presOf" srcId="{4CD4E23A-A50A-4D67-AAD7-71DDBD1C3F36}" destId="{28E202D6-3E74-464B-B708-ECAE15C35750}" srcOrd="0" destOrd="0" presId="urn:microsoft.com/office/officeart/2018/2/layout/IconLabelList"/>
    <dgm:cxn modelId="{E2E09036-B91D-4F9F-802F-7118E67A497D}" type="presOf" srcId="{68818168-7222-42F2-9449-0A2F8B6B4692}" destId="{59996647-4DCF-4023-995B-7CF702D171E4}" srcOrd="0" destOrd="0" presId="urn:microsoft.com/office/officeart/2018/2/layout/IconLabelList"/>
    <dgm:cxn modelId="{30433F43-93BC-4DB3-89E2-407E0686867F}" type="presOf" srcId="{C2E01DF7-10B5-40AB-8E01-E84781CF97CF}" destId="{F71ED526-C0DC-40A0-8C58-0233C2DE1E14}" srcOrd="0" destOrd="0" presId="urn:microsoft.com/office/officeart/2018/2/layout/IconLabelList"/>
    <dgm:cxn modelId="{ED19476A-B531-458F-9305-0773BCCB270E}" srcId="{C2E01DF7-10B5-40AB-8E01-E84781CF97CF}" destId="{68818168-7222-42F2-9449-0A2F8B6B4692}" srcOrd="1" destOrd="0" parTransId="{08C1072B-A1DD-41FC-9A9C-D1FD22BE1B1C}" sibTransId="{9C85DB8F-75EA-4156-912E-5C2587BC2BF4}"/>
    <dgm:cxn modelId="{58E0756F-8196-4CE4-8936-1DCF3B107D7E}" type="presOf" srcId="{04B02C54-2B7B-483B-869D-2972C088C9D4}" destId="{93B3B046-DD62-4236-BFFA-006FEEAEF55D}" srcOrd="0" destOrd="0" presId="urn:microsoft.com/office/officeart/2018/2/layout/IconLabelList"/>
    <dgm:cxn modelId="{1C1E4A98-7F34-4E6C-B930-A9DA8A8F7025}" type="presOf" srcId="{F373D90D-5376-4935-BADA-54287ED57E01}" destId="{58860FAF-B061-4C05-86A6-9A17ECC50F9E}" srcOrd="0" destOrd="0" presId="urn:microsoft.com/office/officeart/2018/2/layout/IconLabelList"/>
    <dgm:cxn modelId="{F240D798-1FEE-4802-8827-9F3EF597A106}" srcId="{C2E01DF7-10B5-40AB-8E01-E84781CF97CF}" destId="{37B7FA95-ACE3-4EF7-A6BA-CF6E20DE8F9F}" srcOrd="3" destOrd="0" parTransId="{EB1BFA4E-F3A0-487C-A247-8DB7D11F222C}" sibTransId="{2E11E82A-FD08-4750-A4A4-157F79A96A02}"/>
    <dgm:cxn modelId="{CBB6E7BA-1E73-495D-98CD-A41C4FBAD4F5}" type="presOf" srcId="{37B7FA95-ACE3-4EF7-A6BA-CF6E20DE8F9F}" destId="{D4A4E00E-8BE0-4890-8BD2-55FB8A102068}" srcOrd="0" destOrd="0" presId="urn:microsoft.com/office/officeart/2018/2/layout/IconLabelList"/>
    <dgm:cxn modelId="{FA7B3ABD-1339-4554-B83A-AF7783DC17EC}" srcId="{C2E01DF7-10B5-40AB-8E01-E84781CF97CF}" destId="{04B02C54-2B7B-483B-869D-2972C088C9D4}" srcOrd="4" destOrd="0" parTransId="{C76C339D-8DE0-4ECF-B877-94D0C7388778}" sibTransId="{6BE8DF28-FF8F-45A4-ACA3-A01EA1842148}"/>
    <dgm:cxn modelId="{DC4A4CC8-868C-44D0-8619-384B78F52020}" srcId="{C2E01DF7-10B5-40AB-8E01-E84781CF97CF}" destId="{4CD4E23A-A50A-4D67-AAD7-71DDBD1C3F36}" srcOrd="0" destOrd="0" parTransId="{AC01D7BC-5CED-45FC-B740-1F29163E3488}" sibTransId="{6A5F571C-38B3-4363-ACCA-8230FAEBF399}"/>
    <dgm:cxn modelId="{6A14814C-BBD4-4C82-A1AE-769767BD61BA}" type="presParOf" srcId="{F71ED526-C0DC-40A0-8C58-0233C2DE1E14}" destId="{0064F535-1788-4438-8F4D-B3CCA121CAAB}" srcOrd="0" destOrd="0" presId="urn:microsoft.com/office/officeart/2018/2/layout/IconLabelList"/>
    <dgm:cxn modelId="{06C43BEF-823A-4A78-9BDE-942DEE256BF0}" type="presParOf" srcId="{0064F535-1788-4438-8F4D-B3CCA121CAAB}" destId="{C6DFE9CE-89DA-4965-B572-3807EE6F103C}" srcOrd="0" destOrd="0" presId="urn:microsoft.com/office/officeart/2018/2/layout/IconLabelList"/>
    <dgm:cxn modelId="{29A5F87A-DA4C-435B-8E15-8BBAFA81A6EC}" type="presParOf" srcId="{0064F535-1788-4438-8F4D-B3CCA121CAAB}" destId="{D8F91E62-A3D8-45EA-BF9F-76327996FC6C}" srcOrd="1" destOrd="0" presId="urn:microsoft.com/office/officeart/2018/2/layout/IconLabelList"/>
    <dgm:cxn modelId="{F0714D5D-843F-4995-8A17-E2C68AA44BD7}" type="presParOf" srcId="{0064F535-1788-4438-8F4D-B3CCA121CAAB}" destId="{28E202D6-3E74-464B-B708-ECAE15C35750}" srcOrd="2" destOrd="0" presId="urn:microsoft.com/office/officeart/2018/2/layout/IconLabelList"/>
    <dgm:cxn modelId="{CC59D3FD-11D6-44CA-9BC7-E9E8ABA5C2C7}" type="presParOf" srcId="{F71ED526-C0DC-40A0-8C58-0233C2DE1E14}" destId="{385BB7AB-19AF-4BF3-BE90-A59A29AB09A5}" srcOrd="1" destOrd="0" presId="urn:microsoft.com/office/officeart/2018/2/layout/IconLabelList"/>
    <dgm:cxn modelId="{4129227D-77D5-44F7-8F98-34B7742B9E13}" type="presParOf" srcId="{F71ED526-C0DC-40A0-8C58-0233C2DE1E14}" destId="{4D9120C3-0D73-4BB3-A0AF-1688129032E7}" srcOrd="2" destOrd="0" presId="urn:microsoft.com/office/officeart/2018/2/layout/IconLabelList"/>
    <dgm:cxn modelId="{A9083DC0-B244-466D-BFA7-59905F5B1B7C}" type="presParOf" srcId="{4D9120C3-0D73-4BB3-A0AF-1688129032E7}" destId="{F67E74EF-553B-45EB-B03B-95B5805D40C5}" srcOrd="0" destOrd="0" presId="urn:microsoft.com/office/officeart/2018/2/layout/IconLabelList"/>
    <dgm:cxn modelId="{5F8F0EEC-E38E-43B7-AF1A-6491E118AD00}" type="presParOf" srcId="{4D9120C3-0D73-4BB3-A0AF-1688129032E7}" destId="{681F1E45-D1A7-4141-B837-4E2B24C0B14D}" srcOrd="1" destOrd="0" presId="urn:microsoft.com/office/officeart/2018/2/layout/IconLabelList"/>
    <dgm:cxn modelId="{838E271E-77E3-4A0E-9778-4107F59E20F8}" type="presParOf" srcId="{4D9120C3-0D73-4BB3-A0AF-1688129032E7}" destId="{59996647-4DCF-4023-995B-7CF702D171E4}" srcOrd="2" destOrd="0" presId="urn:microsoft.com/office/officeart/2018/2/layout/IconLabelList"/>
    <dgm:cxn modelId="{7AA49C4B-3E7B-4A92-95F6-1C7FA07BF4CD}" type="presParOf" srcId="{F71ED526-C0DC-40A0-8C58-0233C2DE1E14}" destId="{3908AD92-FE0D-4AE9-B156-E00A9E51C631}" srcOrd="3" destOrd="0" presId="urn:microsoft.com/office/officeart/2018/2/layout/IconLabelList"/>
    <dgm:cxn modelId="{E168A6CE-C903-44E4-8B0E-B165B8DE4345}" type="presParOf" srcId="{F71ED526-C0DC-40A0-8C58-0233C2DE1E14}" destId="{676E06BC-AAFB-468F-9686-621D64921181}" srcOrd="4" destOrd="0" presId="urn:microsoft.com/office/officeart/2018/2/layout/IconLabelList"/>
    <dgm:cxn modelId="{D7B80DDD-8B51-46B6-809E-71CCEAF14E75}" type="presParOf" srcId="{676E06BC-AAFB-468F-9686-621D64921181}" destId="{0611642C-39BC-4D3D-BCB8-30760F0C2E92}" srcOrd="0" destOrd="0" presId="urn:microsoft.com/office/officeart/2018/2/layout/IconLabelList"/>
    <dgm:cxn modelId="{9102F33B-08CA-4E0E-A44F-33DC2C2FAFA5}" type="presParOf" srcId="{676E06BC-AAFB-468F-9686-621D64921181}" destId="{BBC1AE9A-F924-4011-AC53-60BACBE415A4}" srcOrd="1" destOrd="0" presId="urn:microsoft.com/office/officeart/2018/2/layout/IconLabelList"/>
    <dgm:cxn modelId="{2207E717-6D94-4302-9B63-6E97F216AA3F}" type="presParOf" srcId="{676E06BC-AAFB-468F-9686-621D64921181}" destId="{58860FAF-B061-4C05-86A6-9A17ECC50F9E}" srcOrd="2" destOrd="0" presId="urn:microsoft.com/office/officeart/2018/2/layout/IconLabelList"/>
    <dgm:cxn modelId="{2E4E6C25-384D-44DB-B394-353D8BB3EF4D}" type="presParOf" srcId="{F71ED526-C0DC-40A0-8C58-0233C2DE1E14}" destId="{578B975A-5EDA-4E02-82C6-83BC6041E1FE}" srcOrd="5" destOrd="0" presId="urn:microsoft.com/office/officeart/2018/2/layout/IconLabelList"/>
    <dgm:cxn modelId="{C82C1724-B9A4-4585-8849-9C8028D27D0C}" type="presParOf" srcId="{F71ED526-C0DC-40A0-8C58-0233C2DE1E14}" destId="{679BBF16-DC50-4DBF-A835-791009C5DE38}" srcOrd="6" destOrd="0" presId="urn:microsoft.com/office/officeart/2018/2/layout/IconLabelList"/>
    <dgm:cxn modelId="{1F48E1B9-001D-4141-BE93-70A7AC5550DA}" type="presParOf" srcId="{679BBF16-DC50-4DBF-A835-791009C5DE38}" destId="{1694B486-DFE8-437C-B182-14D4E5351DC3}" srcOrd="0" destOrd="0" presId="urn:microsoft.com/office/officeart/2018/2/layout/IconLabelList"/>
    <dgm:cxn modelId="{455AA44D-4560-423C-96A7-F124D20F1FF8}" type="presParOf" srcId="{679BBF16-DC50-4DBF-A835-791009C5DE38}" destId="{A858E771-42B1-4DC3-A1A3-F41A0DFC798A}" srcOrd="1" destOrd="0" presId="urn:microsoft.com/office/officeart/2018/2/layout/IconLabelList"/>
    <dgm:cxn modelId="{FA035278-D16D-44B7-BDEC-ED8FD7701BA6}" type="presParOf" srcId="{679BBF16-DC50-4DBF-A835-791009C5DE38}" destId="{D4A4E00E-8BE0-4890-8BD2-55FB8A102068}" srcOrd="2" destOrd="0" presId="urn:microsoft.com/office/officeart/2018/2/layout/IconLabelList"/>
    <dgm:cxn modelId="{84CAF000-4883-42F7-8B0E-6E01857F948B}" type="presParOf" srcId="{F71ED526-C0DC-40A0-8C58-0233C2DE1E14}" destId="{88378127-B6BE-4E54-8F5F-7E073BDACAEC}" srcOrd="7" destOrd="0" presId="urn:microsoft.com/office/officeart/2018/2/layout/IconLabelList"/>
    <dgm:cxn modelId="{EF76DE57-C9B1-4505-A830-784A58B70F94}" type="presParOf" srcId="{F71ED526-C0DC-40A0-8C58-0233C2DE1E14}" destId="{54CB69B3-B028-4597-B787-755EA26A0998}" srcOrd="8" destOrd="0" presId="urn:microsoft.com/office/officeart/2018/2/layout/IconLabelList"/>
    <dgm:cxn modelId="{1D9514E5-39FB-4BDF-A883-8A5F924D2015}" type="presParOf" srcId="{54CB69B3-B028-4597-B787-755EA26A0998}" destId="{A4453130-1F2F-4310-9DCE-8C4646892D44}" srcOrd="0" destOrd="0" presId="urn:microsoft.com/office/officeart/2018/2/layout/IconLabelList"/>
    <dgm:cxn modelId="{1A103A22-E615-483A-A583-B78A3F7A70D7}" type="presParOf" srcId="{54CB69B3-B028-4597-B787-755EA26A0998}" destId="{EB58ECFE-83B3-43BD-9F28-E238BDE726CD}" srcOrd="1" destOrd="0" presId="urn:microsoft.com/office/officeart/2018/2/layout/IconLabelList"/>
    <dgm:cxn modelId="{4884F629-9BCD-4C34-878A-E46A76C9715C}" type="presParOf" srcId="{54CB69B3-B028-4597-B787-755EA26A0998}" destId="{93B3B046-DD62-4236-BFFA-006FEEAEF55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DFE9CE-89DA-4965-B572-3807EE6F103C}">
      <dsp:nvSpPr>
        <dsp:cNvPr id="0" name=""/>
        <dsp:cNvSpPr/>
      </dsp:nvSpPr>
      <dsp:spPr>
        <a:xfrm>
          <a:off x="552265" y="631640"/>
          <a:ext cx="810000" cy="810000"/>
        </a:xfrm>
        <a:prstGeom prst="rect">
          <a:avLst/>
        </a:prstGeom>
        <a:blipFill>
          <a:blip xmlns:r="http://schemas.openxmlformats.org/officeDocument/2006/relationships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202D6-3E74-464B-B708-ECAE15C35750}">
      <dsp:nvSpPr>
        <dsp:cNvPr id="0" name=""/>
        <dsp:cNvSpPr/>
      </dsp:nvSpPr>
      <dsp:spPr>
        <a:xfrm>
          <a:off x="127800" y="1841659"/>
          <a:ext cx="1800000" cy="196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Must be a resident of Columbus County</a:t>
          </a:r>
        </a:p>
      </dsp:txBody>
      <dsp:txXfrm>
        <a:off x="127800" y="1841659"/>
        <a:ext cx="1800000" cy="1968750"/>
      </dsp:txXfrm>
    </dsp:sp>
    <dsp:sp modelId="{F67E74EF-553B-45EB-B03B-95B5805D40C5}">
      <dsp:nvSpPr>
        <dsp:cNvPr id="0" name=""/>
        <dsp:cNvSpPr/>
      </dsp:nvSpPr>
      <dsp:spPr>
        <a:xfrm>
          <a:off x="2671128" y="631640"/>
          <a:ext cx="810000" cy="810000"/>
        </a:xfrm>
        <a:prstGeom prst="rect">
          <a:avLst/>
        </a:prstGeom>
        <a:blipFill>
          <a:blip xmlns:r="http://schemas.openxmlformats.org/officeDocument/2006/relationships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996647-4DCF-4023-995B-7CF702D171E4}">
      <dsp:nvSpPr>
        <dsp:cNvPr id="0" name=""/>
        <dsp:cNvSpPr/>
      </dsp:nvSpPr>
      <dsp:spPr>
        <a:xfrm>
          <a:off x="2242800" y="1841659"/>
          <a:ext cx="1800000" cy="196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Diagnosed with Alzheimer’s Disease, Dementia, Autism, or other cognitive impairments</a:t>
          </a:r>
        </a:p>
      </dsp:txBody>
      <dsp:txXfrm>
        <a:off x="2242800" y="1841659"/>
        <a:ext cx="1800000" cy="1968750"/>
      </dsp:txXfrm>
    </dsp:sp>
    <dsp:sp modelId="{0611642C-39BC-4D3D-BCB8-30760F0C2E92}">
      <dsp:nvSpPr>
        <dsp:cNvPr id="0" name=""/>
        <dsp:cNvSpPr/>
      </dsp:nvSpPr>
      <dsp:spPr>
        <a:xfrm>
          <a:off x="4852800" y="631640"/>
          <a:ext cx="810000" cy="810000"/>
        </a:xfrm>
        <a:prstGeom prst="rect">
          <a:avLst/>
        </a:prstGeom>
        <a:blipFill>
          <a:blip xmlns:r="http://schemas.openxmlformats.org/officeDocument/2006/relationships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60FAF-B061-4C05-86A6-9A17ECC50F9E}">
      <dsp:nvSpPr>
        <dsp:cNvPr id="0" name=""/>
        <dsp:cNvSpPr/>
      </dsp:nvSpPr>
      <dsp:spPr>
        <a:xfrm>
          <a:off x="4357800" y="1831953"/>
          <a:ext cx="1800000" cy="196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Receives 24 hour care by a family member, spouse, or other caretaker</a:t>
          </a:r>
        </a:p>
      </dsp:txBody>
      <dsp:txXfrm>
        <a:off x="4357800" y="1831953"/>
        <a:ext cx="1800000" cy="1968750"/>
      </dsp:txXfrm>
    </dsp:sp>
    <dsp:sp modelId="{1694B486-DFE8-437C-B182-14D4E5351DC3}">
      <dsp:nvSpPr>
        <dsp:cNvPr id="0" name=""/>
        <dsp:cNvSpPr/>
      </dsp:nvSpPr>
      <dsp:spPr>
        <a:xfrm>
          <a:off x="6986397" y="631640"/>
          <a:ext cx="810000" cy="810000"/>
        </a:xfrm>
        <a:prstGeom prst="rect">
          <a:avLst/>
        </a:prstGeom>
        <a:blipFill>
          <a:blip xmlns:r="http://schemas.openxmlformats.org/officeDocument/2006/relationships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A4E00E-8BE0-4890-8BD2-55FB8A102068}">
      <dsp:nvSpPr>
        <dsp:cNvPr id="0" name=""/>
        <dsp:cNvSpPr/>
      </dsp:nvSpPr>
      <dsp:spPr>
        <a:xfrm>
          <a:off x="6472800" y="1841659"/>
          <a:ext cx="1800000" cy="196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Responsible caretaker must be available to inspect equipment daily</a:t>
          </a:r>
        </a:p>
      </dsp:txBody>
      <dsp:txXfrm>
        <a:off x="6472800" y="1841659"/>
        <a:ext cx="1800000" cy="1968750"/>
      </dsp:txXfrm>
    </dsp:sp>
    <dsp:sp modelId="{A4453130-1F2F-4310-9DCE-8C4646892D44}">
      <dsp:nvSpPr>
        <dsp:cNvPr id="0" name=""/>
        <dsp:cNvSpPr/>
      </dsp:nvSpPr>
      <dsp:spPr>
        <a:xfrm>
          <a:off x="9010458" y="598300"/>
          <a:ext cx="810000" cy="810000"/>
        </a:xfrm>
        <a:prstGeom prst="rect">
          <a:avLst/>
        </a:prstGeom>
        <a:blipFill>
          <a:blip xmlns:r="http://schemas.openxmlformats.org/officeDocument/2006/relationships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3B046-DD62-4236-BFFA-006FEEAEF55D}">
      <dsp:nvSpPr>
        <dsp:cNvPr id="0" name=""/>
        <dsp:cNvSpPr/>
      </dsp:nvSpPr>
      <dsp:spPr>
        <a:xfrm>
          <a:off x="8587800" y="1841659"/>
          <a:ext cx="1800000" cy="196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 longer able to operate a motor vehicle</a:t>
          </a:r>
        </a:p>
      </dsp:txBody>
      <dsp:txXfrm>
        <a:off x="8587800" y="1841659"/>
        <a:ext cx="1800000" cy="1968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D22F-24CF-420A-A49C-3EA29D2E383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FC5-DB58-4F46-99BD-57250DF31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033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D22F-24CF-420A-A49C-3EA29D2E383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FC5-DB58-4F46-99BD-57250DF31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05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D22F-24CF-420A-A49C-3EA29D2E383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FC5-DB58-4F46-99BD-57250DF31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29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D22F-24CF-420A-A49C-3EA29D2E383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FC5-DB58-4F46-99BD-57250DF31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28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D22F-24CF-420A-A49C-3EA29D2E383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FC5-DB58-4F46-99BD-57250DF31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357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D22F-24CF-420A-A49C-3EA29D2E383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FC5-DB58-4F46-99BD-57250DF31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174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D22F-24CF-420A-A49C-3EA29D2E383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FC5-DB58-4F46-99BD-57250DF31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3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D22F-24CF-420A-A49C-3EA29D2E383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FC5-DB58-4F46-99BD-57250DF31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08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D22F-24CF-420A-A49C-3EA29D2E383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FC5-DB58-4F46-99BD-57250DF31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70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D22F-24CF-420A-A49C-3EA29D2E383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FC5-DB58-4F46-99BD-57250DF31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34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D22F-24CF-420A-A49C-3EA29D2E383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1DFC5-DB58-4F46-99BD-57250DF31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60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7D22F-24CF-420A-A49C-3EA29D2E383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1DFC5-DB58-4F46-99BD-57250DF31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291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PPC5Fus4icA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D97459-765A-42D0-8F69-B90BC1A2B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0650" y="602673"/>
            <a:ext cx="6348222" cy="19610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kern="1200" dirty="0">
                <a:latin typeface="+mj-lt"/>
                <a:ea typeface="+mj-ea"/>
                <a:cs typeface="+mj-cs"/>
              </a:rPr>
              <a:t>							 </a:t>
            </a:r>
            <a:br>
              <a:rPr lang="en-US" b="1" kern="1200" dirty="0">
                <a:latin typeface="+mj-lt"/>
                <a:ea typeface="+mj-ea"/>
                <a:cs typeface="+mj-cs"/>
              </a:rPr>
            </a:br>
            <a:r>
              <a:rPr lang="en-US" b="1" kern="1200" dirty="0">
                <a:latin typeface="+mj-lt"/>
                <a:ea typeface="+mj-ea"/>
                <a:cs typeface="+mj-cs"/>
              </a:rPr>
              <a:t>	                                                                                                                                                                                       </a:t>
            </a:r>
            <a:endParaRPr lang="en-US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49" name="Content Placeholder 21">
            <a:extLst>
              <a:ext uri="{FF2B5EF4-FFF2-40B4-BE49-F238E27FC236}">
                <a16:creationId xmlns:a16="http://schemas.microsoft.com/office/drawing/2014/main" id="{12F4D455-88CC-4D25-AEB9-7E11E85CD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0650" y="602673"/>
            <a:ext cx="6348222" cy="5643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srgbClr val="FFFF00"/>
                </a:solidFill>
                <a:latin typeface="Georgia" panose="02040502050405020303" pitchFamily="18" charset="0"/>
                <a:ea typeface="Cambria Math" panose="02040503050406030204" pitchFamily="18" charset="0"/>
                <a:cs typeface="Cavolini" panose="020B0502040204020203" pitchFamily="66" charset="0"/>
              </a:rPr>
              <a:t>Columbus County Sheriff’s Office</a:t>
            </a:r>
          </a:p>
          <a:p>
            <a:pPr marL="0" indent="0" algn="ctr">
              <a:buNone/>
            </a:pPr>
            <a:br>
              <a:rPr lang="en-US" sz="2400" dirty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sz="2400" dirty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Presents</a:t>
            </a:r>
            <a:br>
              <a:rPr lang="en-US" sz="2400" dirty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sz="2400" dirty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sz="4400" dirty="0">
                <a:solidFill>
                  <a:srgbClr val="FFFF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Project Lifesaver</a:t>
            </a:r>
          </a:p>
        </p:txBody>
      </p:sp>
      <p:pic>
        <p:nvPicPr>
          <p:cNvPr id="7" name="Content Placeholder 6" descr="A close up of a hand&#10;&#10;Description automatically generated">
            <a:extLst>
              <a:ext uri="{FF2B5EF4-FFF2-40B4-BE49-F238E27FC236}">
                <a16:creationId xmlns:a16="http://schemas.microsoft.com/office/drawing/2014/main" id="{E9035394-A482-47B6-BE94-CF3AF84102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8" r="3" b="4543"/>
          <a:stretch/>
        </p:blipFill>
        <p:spPr>
          <a:xfrm>
            <a:off x="6079282" y="3717886"/>
            <a:ext cx="4590958" cy="27674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1CDB22-54F7-021B-3938-4ABF5B11F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21604" cy="333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54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221BAE-15AB-42F9-9738-463DDC1A44DF}"/>
              </a:ext>
            </a:extLst>
          </p:cNvPr>
          <p:cNvSpPr/>
          <p:nvPr/>
        </p:nvSpPr>
        <p:spPr>
          <a:xfrm>
            <a:off x="1021974" y="5431937"/>
            <a:ext cx="9646024" cy="112619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664219-9655-460C-A8DD-866823943D32}"/>
              </a:ext>
            </a:extLst>
          </p:cNvPr>
          <p:cNvSpPr txBox="1"/>
          <p:nvPr/>
        </p:nvSpPr>
        <p:spPr>
          <a:xfrm>
            <a:off x="1013011" y="556486"/>
            <a:ext cx="965498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eorgia" panose="02040502050405020303" pitchFamily="18" charset="0"/>
              </a:rPr>
              <a:t>Do you have a loved one who suffers from one of the following cognitive disorders?</a:t>
            </a:r>
          </a:p>
          <a:p>
            <a:pPr>
              <a:buClr>
                <a:schemeClr val="tx1"/>
              </a:buClr>
            </a:pPr>
            <a:endParaRPr lang="en-US" sz="3600" dirty="0"/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3600" dirty="0" err="1"/>
              <a:t>Alzhemier’s</a:t>
            </a:r>
            <a:r>
              <a:rPr lang="en-US" sz="3600" dirty="0"/>
              <a:t> Disease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3600" dirty="0"/>
              <a:t>Dementia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3600" dirty="0"/>
              <a:t>Autism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3600" dirty="0"/>
              <a:t>Other Cognitive Impairments</a:t>
            </a:r>
          </a:p>
          <a:p>
            <a:pPr marL="285750" indent="-285750" algn="ctr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sz="2400" b="1" dirty="0"/>
              <a:t>If you answered yes, </a:t>
            </a:r>
            <a:r>
              <a:rPr lang="en-US" sz="2400" b="1" u="sng" dirty="0"/>
              <a:t>Project Lifesaver </a:t>
            </a:r>
            <a:r>
              <a:rPr lang="en-US" sz="2400" b="1" dirty="0"/>
              <a:t>can help you protect your loved one. 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10900A-76B0-4B14-B319-818FE5F08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998" y="1977558"/>
            <a:ext cx="2902884" cy="290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70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327F62-C128-4A72-8B1F-5C0A5D42B197}"/>
              </a:ext>
            </a:extLst>
          </p:cNvPr>
          <p:cNvSpPr txBox="1"/>
          <p:nvPr/>
        </p:nvSpPr>
        <p:spPr>
          <a:xfrm>
            <a:off x="0" y="56477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eorgia" panose="02040502050405020303" pitchFamily="18" charset="0"/>
              </a:rPr>
              <a:t>What is </a:t>
            </a:r>
            <a:r>
              <a:rPr lang="en-US" sz="4000" u="sng" dirty="0">
                <a:latin typeface="Georgia" panose="02040502050405020303" pitchFamily="18" charset="0"/>
              </a:rPr>
              <a:t>Project Lifesaver</a:t>
            </a:r>
            <a:r>
              <a:rPr lang="en-US" sz="4000" dirty="0">
                <a:latin typeface="Georgia" panose="02040502050405020303" pitchFamily="18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7FE9A8-6C79-4617-8561-536E74B092EA}"/>
              </a:ext>
            </a:extLst>
          </p:cNvPr>
          <p:cNvSpPr txBox="1"/>
          <p:nvPr/>
        </p:nvSpPr>
        <p:spPr>
          <a:xfrm>
            <a:off x="1013012" y="2017059"/>
            <a:ext cx="1047974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/>
              <a:t>Project Lifesaver </a:t>
            </a:r>
            <a:r>
              <a:rPr lang="en-US" sz="4000" dirty="0"/>
              <a:t>was founded in 1999 in Virginia.  </a:t>
            </a:r>
            <a:br>
              <a:rPr lang="en-US" sz="4000" dirty="0"/>
            </a:br>
            <a:r>
              <a:rPr lang="en-US" sz="4000" dirty="0"/>
              <a:t>It is a community based non-profit organization designed to protect, and if necessary, locate individuals with cognitive disorders who have wandered away from their caretakers.  </a:t>
            </a:r>
          </a:p>
        </p:txBody>
      </p:sp>
    </p:spTree>
    <p:extLst>
      <p:ext uri="{BB962C8B-B14F-4D97-AF65-F5344CB8AC3E}">
        <p14:creationId xmlns:p14="http://schemas.microsoft.com/office/powerpoint/2010/main" val="1414249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2A573-57DD-425A-9FF6-5EC4CBEE1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u="sng" dirty="0">
                <a:latin typeface="Georgia" panose="02040502050405020303" pitchFamily="18" charset="0"/>
              </a:rPr>
              <a:t>Project Lifesaver </a:t>
            </a:r>
            <a:r>
              <a:rPr lang="en-US" sz="3600" dirty="0">
                <a:latin typeface="Georgia" panose="02040502050405020303" pitchFamily="18" charset="0"/>
              </a:rPr>
              <a:t>is a service provided by Columbus County Sheriff’s Office for Columbus County residents free of charge.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F08CA-8217-4FBC-8699-E0D9D932E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5482" y="2141537"/>
            <a:ext cx="5181600" cy="4351338"/>
          </a:xfrm>
        </p:spPr>
        <p:txBody>
          <a:bodyPr>
            <a:normAutofit/>
          </a:bodyPr>
          <a:lstStyle/>
          <a:p>
            <a:pPr algn="ctr"/>
            <a:r>
              <a:rPr lang="en-US" sz="2000" dirty="0"/>
              <a:t>Individuals that have been diagnosed with a cognitive impairment that qualify for </a:t>
            </a:r>
            <a:br>
              <a:rPr lang="en-US" sz="2000" dirty="0"/>
            </a:br>
            <a:r>
              <a:rPr lang="en-US" sz="2000" b="1" u="sng" dirty="0"/>
              <a:t>Project Lifesaver</a:t>
            </a:r>
            <a:r>
              <a:rPr lang="en-US" sz="2000" dirty="0"/>
              <a:t>, will be fitted with a battery powered transmitter, the size of a watch.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6" name="Content Placeholder 5" descr="A picture containing grass, holding, man, woman&#10;&#10;Description automatically generated">
            <a:extLst>
              <a:ext uri="{FF2B5EF4-FFF2-40B4-BE49-F238E27FC236}">
                <a16:creationId xmlns:a16="http://schemas.microsoft.com/office/drawing/2014/main" id="{69C0BACE-85E1-4E19-AFF9-9D65F0F7B9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77" y="3648633"/>
            <a:ext cx="4155948" cy="271119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FE4F49-8E0A-4508-86AA-5495687E0F8B}"/>
              </a:ext>
            </a:extLst>
          </p:cNvPr>
          <p:cNvSpPr txBox="1"/>
          <p:nvPr/>
        </p:nvSpPr>
        <p:spPr>
          <a:xfrm>
            <a:off x="6269848" y="2017417"/>
            <a:ext cx="55366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000" dirty="0"/>
              <a:t>In the unfortunate event that your loved one wanders away from you, specially trained deputies will utilize state of the art locating technologies, along with man tracking K-9s, </a:t>
            </a:r>
            <a:br>
              <a:rPr lang="en-US" sz="2000" dirty="0"/>
            </a:br>
            <a:r>
              <a:rPr lang="en-US" sz="2000" dirty="0"/>
              <a:t>to locate your missing loved one.  </a:t>
            </a:r>
          </a:p>
        </p:txBody>
      </p:sp>
      <p:pic>
        <p:nvPicPr>
          <p:cNvPr id="9" name="Picture 8" descr="A large brown dog standing on grass&#10;&#10;Description automatically generated">
            <a:extLst>
              <a:ext uri="{FF2B5EF4-FFF2-40B4-BE49-F238E27FC236}">
                <a16:creationId xmlns:a16="http://schemas.microsoft.com/office/drawing/2014/main" id="{81386126-C71B-4A35-BDCB-A0DAC0C4D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341" y="3648633"/>
            <a:ext cx="2186091" cy="29147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37152F-F9FD-44E3-BFF8-F41EE1FA902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239" y="3648633"/>
            <a:ext cx="2186091" cy="291478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1FD412B-511A-47AD-A54B-B2112CEE3597}"/>
              </a:ext>
            </a:extLst>
          </p:cNvPr>
          <p:cNvSpPr/>
          <p:nvPr/>
        </p:nvSpPr>
        <p:spPr>
          <a:xfrm>
            <a:off x="6852093" y="3603404"/>
            <a:ext cx="216133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2700">
                  <a:solidFill>
                    <a:schemeClr val="bg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K-9 </a:t>
            </a:r>
            <a:r>
              <a:rPr lang="en-US" sz="3200" b="1" dirty="0">
                <a:ln w="12700">
                  <a:solidFill>
                    <a:schemeClr val="bg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Lily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296735-B194-4D84-9EE0-99087E313761}"/>
              </a:ext>
            </a:extLst>
          </p:cNvPr>
          <p:cNvSpPr/>
          <p:nvPr/>
        </p:nvSpPr>
        <p:spPr>
          <a:xfrm>
            <a:off x="9423854" y="3603404"/>
            <a:ext cx="21860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bg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K-9 </a:t>
            </a:r>
            <a:r>
              <a:rPr lang="en-US" sz="3200" b="1" dirty="0">
                <a:ln w="12700">
                  <a:solidFill>
                    <a:schemeClr val="bg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Law</a:t>
            </a:r>
          </a:p>
        </p:txBody>
      </p:sp>
    </p:spTree>
    <p:extLst>
      <p:ext uri="{BB962C8B-B14F-4D97-AF65-F5344CB8AC3E}">
        <p14:creationId xmlns:p14="http://schemas.microsoft.com/office/powerpoint/2010/main" val="2465623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E13DAD0-A4B0-4817-8995-A0D346584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3C0DEF-3E23-4017-8FFD-F097362B280B}"/>
              </a:ext>
            </a:extLst>
          </p:cNvPr>
          <p:cNvSpPr txBox="1"/>
          <p:nvPr/>
        </p:nvSpPr>
        <p:spPr>
          <a:xfrm>
            <a:off x="5021821" y="3812954"/>
            <a:ext cx="6465287" cy="15160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300" kern="1200" dirty="0">
                <a:solidFill>
                  <a:srgbClr val="FFFFFF"/>
                </a:solidFill>
                <a:latin typeface="Georgia" panose="02040502050405020303" pitchFamily="18" charset="0"/>
                <a:ea typeface="+mj-ea"/>
                <a:cs typeface="+mj-cs"/>
              </a:rPr>
              <a:t>Once an individual is reported missing to Columbus County Sheriff’s Office, a deputy will identify the signal using a specialized receiver, quickly tracking the wandering individual. 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9F9672C-557D-4871-B58C-7874589D7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erson standing next to a tree&#10;&#10;Description automatically generated">
            <a:extLst>
              <a:ext uri="{FF2B5EF4-FFF2-40B4-BE49-F238E27FC236}">
                <a16:creationId xmlns:a16="http://schemas.microsoft.com/office/drawing/2014/main" id="{32DB16F2-A2C1-4C56-9312-7D8BD7A8FE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7" r="-2" b="-2"/>
          <a:stretch/>
        </p:blipFill>
        <p:spPr>
          <a:xfrm>
            <a:off x="317635" y="321733"/>
            <a:ext cx="4160452" cy="6214534"/>
          </a:xfrm>
          <a:prstGeom prst="rect">
            <a:avLst/>
          </a:prstGeom>
        </p:spPr>
      </p:pic>
      <p:pic>
        <p:nvPicPr>
          <p:cNvPr id="9" name="Picture 8" descr="A person standing next to a forest&#10;&#10;Description automatically generated">
            <a:extLst>
              <a:ext uri="{FF2B5EF4-FFF2-40B4-BE49-F238E27FC236}">
                <a16:creationId xmlns:a16="http://schemas.microsoft.com/office/drawing/2014/main" id="{E20CA233-6409-4A92-9373-FE7CE40745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6741"/>
          <a:stretch/>
        </p:blipFill>
        <p:spPr>
          <a:xfrm>
            <a:off x="8338687" y="297532"/>
            <a:ext cx="3539976" cy="2985818"/>
          </a:xfrm>
          <a:prstGeom prst="rect">
            <a:avLst/>
          </a:prstGeom>
        </p:spPr>
      </p:pic>
      <p:pic>
        <p:nvPicPr>
          <p:cNvPr id="11" name="Picture 10" descr="A person in a wooded area&#10;&#10;Description automatically generated">
            <a:extLst>
              <a:ext uri="{FF2B5EF4-FFF2-40B4-BE49-F238E27FC236}">
                <a16:creationId xmlns:a16="http://schemas.microsoft.com/office/drawing/2014/main" id="{4521C1D5-7D8C-431A-AA28-362978CD91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6" r="-3" b="26395"/>
          <a:stretch/>
        </p:blipFill>
        <p:spPr>
          <a:xfrm>
            <a:off x="4601546" y="297532"/>
            <a:ext cx="3535590" cy="298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80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D9EB64-B81C-4735-AECC-3B6D299915AF}"/>
              </a:ext>
            </a:extLst>
          </p:cNvPr>
          <p:cNvSpPr/>
          <p:nvPr/>
        </p:nvSpPr>
        <p:spPr>
          <a:xfrm>
            <a:off x="7590120" y="1757065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latin typeface="Georgia" panose="02040502050405020303" pitchFamily="18" charset="0"/>
                <a:ea typeface="+mj-ea"/>
                <a:cs typeface="+mj-cs"/>
              </a:rPr>
              <a:t>Deputies can utilize the tracking equipment on foot, in patrol vehicles, and even by helicopter, to provide the utmost coverage of an area. </a:t>
            </a:r>
          </a:p>
        </p:txBody>
      </p:sp>
      <p:sp>
        <p:nvSpPr>
          <p:cNvPr id="26" name="Freeform: Shape 17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 descr="A fighter jet sitting on top of a runway&#10;&#10;Description automatically generated">
            <a:extLst>
              <a:ext uri="{FF2B5EF4-FFF2-40B4-BE49-F238E27FC236}">
                <a16:creationId xmlns:a16="http://schemas.microsoft.com/office/drawing/2014/main" id="{F826660E-58C4-48D0-A7FF-FD85DB349D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00" r="1" b="26015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8695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CE1F4D71-DE4A-4173-A210-066660176D8C}"/>
              </a:ext>
            </a:extLst>
          </p:cNvPr>
          <p:cNvSpPr/>
          <p:nvPr/>
        </p:nvSpPr>
        <p:spPr>
          <a:xfrm>
            <a:off x="9620248" y="2228850"/>
            <a:ext cx="1266825" cy="120014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1FFF14BA-7585-4965-B262-3EE99752814A}"/>
              </a:ext>
            </a:extLst>
          </p:cNvPr>
          <p:cNvSpPr/>
          <p:nvPr/>
        </p:nvSpPr>
        <p:spPr>
          <a:xfrm>
            <a:off x="7596187" y="2295524"/>
            <a:ext cx="1266825" cy="11334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5A6731B2-10A7-4AC5-B6FF-9A5DB4A47B77}"/>
              </a:ext>
            </a:extLst>
          </p:cNvPr>
          <p:cNvSpPr/>
          <p:nvPr/>
        </p:nvSpPr>
        <p:spPr>
          <a:xfrm>
            <a:off x="5462587" y="2295524"/>
            <a:ext cx="1266825" cy="11334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221EC90C-1483-4646-B9AC-714D2F2390D0}"/>
              </a:ext>
            </a:extLst>
          </p:cNvPr>
          <p:cNvSpPr/>
          <p:nvPr/>
        </p:nvSpPr>
        <p:spPr>
          <a:xfrm>
            <a:off x="3295650" y="2295525"/>
            <a:ext cx="1266825" cy="11334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3A15B9C3-D4D2-4377-9812-F9A65CA29726}"/>
              </a:ext>
            </a:extLst>
          </p:cNvPr>
          <p:cNvSpPr/>
          <p:nvPr/>
        </p:nvSpPr>
        <p:spPr>
          <a:xfrm>
            <a:off x="1162050" y="2295525"/>
            <a:ext cx="1266825" cy="11334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C4E1A3-0A41-41B0-983A-5D262E11A11B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Who is eligible for </a:t>
            </a:r>
            <a:r>
              <a:rPr lang="en-US" sz="44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Project Lifesaver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BE0D034C-248B-435E-AF84-BC25AC32D2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448702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0819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Project lifesaver">
            <a:hlinkClick r:id="" action="ppaction://media"/>
            <a:extLst>
              <a:ext uri="{FF2B5EF4-FFF2-40B4-BE49-F238E27FC236}">
                <a16:creationId xmlns:a16="http://schemas.microsoft.com/office/drawing/2014/main" id="{1C9F0FC3-77E2-4835-B6B8-86719A34219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0" y="1714500"/>
            <a:ext cx="6096000" cy="3429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6E75BC-48E3-4884-AFAD-A33D2B861198}"/>
              </a:ext>
            </a:extLst>
          </p:cNvPr>
          <p:cNvSpPr txBox="1"/>
          <p:nvPr/>
        </p:nvSpPr>
        <p:spPr>
          <a:xfrm>
            <a:off x="0" y="55581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eorgia" panose="02040502050405020303" pitchFamily="18" charset="0"/>
              </a:rPr>
              <a:t>Project Lifesaver Video</a:t>
            </a:r>
          </a:p>
        </p:txBody>
      </p:sp>
    </p:spTree>
    <p:extLst>
      <p:ext uri="{BB962C8B-B14F-4D97-AF65-F5344CB8AC3E}">
        <p14:creationId xmlns:p14="http://schemas.microsoft.com/office/powerpoint/2010/main" val="124799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313</Words>
  <Application>Microsoft Office PowerPoint</Application>
  <PresentationFormat>Widescreen</PresentationFormat>
  <Paragraphs>31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Georgia</vt:lpstr>
      <vt:lpstr>Wingdings</vt:lpstr>
      <vt:lpstr>Office Theme</vt:lpstr>
      <vt:lpstr>                                                                                                                                                                                                 </vt:lpstr>
      <vt:lpstr>PowerPoint Presentation</vt:lpstr>
      <vt:lpstr>PowerPoint Presentation</vt:lpstr>
      <vt:lpstr>Project Lifesaver is a service provided by Columbus County Sheriff’s Office for Columbus County residents free of charge.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                                                                                                                                                              </dc:title>
  <dc:creator>Darris Floyd</dc:creator>
  <cp:lastModifiedBy>Darris Floyd</cp:lastModifiedBy>
  <cp:revision>4</cp:revision>
  <dcterms:created xsi:type="dcterms:W3CDTF">2020-05-19T17:49:18Z</dcterms:created>
  <dcterms:modified xsi:type="dcterms:W3CDTF">2026-10-08T18:11:30Z</dcterms:modified>
</cp:coreProperties>
</file>